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76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64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23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91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95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9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67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8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65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65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E3DF-DC73-4E87-82F5-3654436D6B9E}" type="datetimeFigureOut">
              <a:rPr lang="ru-RU" smtClean="0"/>
              <a:pPr/>
              <a:t>20.09.2020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EA07-F7BD-48AF-A021-54CDFE91E5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56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art-spb.ru/artspb74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art-spb.ru/artspb79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-spb.ru/goods/7667" TargetMode="External"/><Relationship Id="rId2" Type="http://schemas.openxmlformats.org/officeDocument/2006/relationships/hyperlink" Target="http://www.art-spb.ru/goods/842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://www.art-spb.ru/goods/168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art-spb.ru/artspb74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16632"/>
            <a:ext cx="8278688" cy="1728191"/>
          </a:xfrm>
        </p:spPr>
        <p:txBody>
          <a:bodyPr>
            <a:normAutofit/>
          </a:bodyPr>
          <a:lstStyle/>
          <a:p>
            <a:pPr algn="l"/>
            <a:r>
              <a:rPr lang="ru-RU" b="0" i="0" dirty="0" smtClean="0">
                <a:solidFill>
                  <a:srgbClr val="800000"/>
                </a:solidFill>
                <a:effectLst/>
                <a:latin typeface="Arial"/>
              </a:rPr>
              <a:t>Жанры живописи</a:t>
            </a:r>
            <a:br>
              <a:rPr lang="ru-RU" b="0" i="0" dirty="0" smtClean="0">
                <a:solidFill>
                  <a:srgbClr val="800000"/>
                </a:solidFill>
                <a:effectLst/>
                <a:latin typeface="Arial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536" y="4005064"/>
            <a:ext cx="8352928" cy="2736304"/>
          </a:xfrm>
        </p:spPr>
        <p:txBody>
          <a:bodyPr>
            <a:normAutofit fontScale="47500" lnSpcReduction="20000"/>
          </a:bodyPr>
          <a:lstStyle/>
          <a:p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Произведения изобразительного искусства, главным образом живопись, делятся по жанрам.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В зависимости от предмета изображения в XVII в. жанры делили на "высокий" (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grand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genre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) и "низкий" жанр (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petit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genre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). К "высокому" жанру относили исторический жанр: батальный, аллегорический, религиозный и мифологический; к "низким" - сцены из повседневной жизни: портрет, пейзаж, натюрморт, анимализм.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Став формой отображения жизни, жанры живописи не являются неизменными, они развиваются вместе с жизнью, меняясь по мере развития искусства. Некоторые жанры отмирают или обретают новый смысл (например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ванитас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каприччо и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ведута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), возникают новые, обычно внутри ранее существовавших (например, внутри пейзажного жанра появились городской пейзаж, морской пейзаж и интерьер), а некоторые объединяются (сейчас ню, бытовой, исторический, мифологический, аллегорический, религиозный и батальный жанр чаще заменяется термином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фигуратив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).</a:t>
            </a:r>
            <a:endParaRPr lang="ru-RU" b="0" i="0" dirty="0" smtClean="0">
              <a:solidFill>
                <a:srgbClr val="6B6B6B"/>
              </a:solidFill>
              <a:effectLst/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052736"/>
            <a:ext cx="3305944" cy="24794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1968500" cy="24208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04664"/>
            <a:ext cx="2372803" cy="28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4008" y="476672"/>
            <a:ext cx="4042792" cy="5649491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Интерьер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intérieur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внутренний) - жанр, в котором предметом изображения является изображение внутреннего вида помещения.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03648" y="4149080"/>
            <a:ext cx="2736304" cy="197708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3744416" cy="3352693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92" y="3645024"/>
            <a:ext cx="3765798" cy="30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0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0" y="404664"/>
            <a:ext cx="4474840" cy="5721499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Иппический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греч.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hippos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лошадь) - жанр изобразительного искусства, в котором главным мотивом является изображение лошади.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59632" y="3140968"/>
            <a:ext cx="2205881" cy="298519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6" y="116632"/>
            <a:ext cx="3528392" cy="25639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1" y="2924944"/>
            <a:ext cx="2836805" cy="38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4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908720"/>
            <a:ext cx="2818655" cy="129614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2" y="404664"/>
            <a:ext cx="4546848" cy="5721499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Исторический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жанр изобразительного искусства, посвященный историческим событиям и деятелям, а также социально значимым явлениям в истории общества.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3501008"/>
            <a:ext cx="2674640" cy="262515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536136"/>
            <a:ext cx="4011304" cy="23082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4984"/>
            <a:ext cx="3744416" cy="31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Каприччо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итал.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capriccio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буквально - каприз, прихоть) - архитектурный пейзаж-фантазия. Самые известные художники писавшие каприччо: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Франческо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Гварди, </a:t>
            </a:r>
            <a:r>
              <a:rPr lang="ru-RU" b="0" i="0" u="none" strike="noStrike" dirty="0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Антонио </a:t>
            </a:r>
            <a:r>
              <a:rPr lang="ru-RU" b="0" i="0" u="none" strike="noStrike" dirty="0" err="1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Каналетто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29420"/>
            <a:ext cx="3600400" cy="298833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" y="3933056"/>
            <a:ext cx="3491880" cy="264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3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404664"/>
            <a:ext cx="2031734" cy="103043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Карикатура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итал.caricare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преувеличивать) - особый жанр изобразительного искусства, объединяющий изображения, в которых: сознательно создается комический эффект; соединяется реальное и фантастическое; преувеличиваются и заостряются характерные черты фигуры, лица, костюма, манеры поведения людей и др.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31640" y="3573016"/>
            <a:ext cx="2232248" cy="255314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6632"/>
            <a:ext cx="2306723" cy="31455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8" y="3012952"/>
            <a:ext cx="2678013" cy="35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Мифологический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(от греч.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mythos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предание) - жанр изобразительного искусства, посвященный героям и событиям, о которых рассказывают мифы и легенды древних народов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9" y="404664"/>
            <a:ext cx="3685550" cy="2358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960"/>
            <a:ext cx="3128581" cy="33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Морской пейзаж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(марина) 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marine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итал.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marina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от лат.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marinus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морской) - жанр изобразительного искусства, изображающий морской вид. Яркий представитель этого жанра - </a:t>
            </a:r>
            <a:r>
              <a:rPr lang="ru-RU" b="0" i="0" u="none" strike="noStrike" dirty="0" err="1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И.К.Айвазовский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(1817-1900).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3" y="548680"/>
            <a:ext cx="3708793" cy="26132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62567"/>
            <a:ext cx="3456384" cy="29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Натюрморт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(в переводе с фр. - мертвая, неодушевленная натура) - это художественное изображение различных предметов быта. Ими могут быть: </a:t>
            </a:r>
            <a:r>
              <a:rPr lang="ru-RU" b="0" i="0" u="none" strike="noStrike" dirty="0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посуда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домашняя утварь, </a:t>
            </a:r>
            <a:r>
              <a:rPr lang="ru-RU" b="0" i="0" u="none" strike="noStrike" dirty="0" smtClean="0">
                <a:solidFill>
                  <a:srgbClr val="6B6B6B"/>
                </a:solidFill>
                <a:effectLst/>
                <a:latin typeface="Arial"/>
                <a:hlinkClick r:id="rId3"/>
              </a:rPr>
              <a:t>фрукты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овощи, </a:t>
            </a:r>
            <a:r>
              <a:rPr lang="ru-RU" b="0" i="0" u="none" strike="noStrike" dirty="0" smtClean="0">
                <a:solidFill>
                  <a:srgbClr val="6B6B6B"/>
                </a:solidFill>
                <a:effectLst/>
                <a:latin typeface="Arial"/>
                <a:hlinkClick r:id="rId4"/>
              </a:rPr>
              <a:t>цветы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дичь или любое их сочетание. Самые известные школы в написание натюрморта - фламандская и голландская, в которых по-своему решили задачу передачи цвета и композиции.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3384376" cy="25763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6" y="3423272"/>
            <a:ext cx="3525820" cy="29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Ню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nu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нагой, раздетый) - один из жанров изобразительного искусства, посвященный изображению нагого тела, преимущественно женского. В своём развитии ню тесно связан с изображением обнажённого человеческого тела и воплощает идеал красоты данной страны и эпохи. Ню зарождается в эпоху Возрождения в рамках мифологического, аллегорического, исторического и бытового жанров. Формирование ню как жанра происходит в 17 веке с распространением идей сенсуализма: изображения нагого тела проникаются откровенно чувственным началом.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3425820" cy="29883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4" y="3356992"/>
            <a:ext cx="2210048" cy="3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404664"/>
            <a:ext cx="2026568" cy="103043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3968" y="332656"/>
            <a:ext cx="4680520" cy="6408712"/>
          </a:xfrm>
        </p:spPr>
        <p:txBody>
          <a:bodyPr>
            <a:normAutofit fontScale="92500"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Обманка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один из жанров изобразительного искусства, характерной чертой которого являются особые приемы перспективной живописи, которые создают эффект обмана зрения, стирают грань между реальностью и изображением.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32788" y="3717032"/>
            <a:ext cx="2031100" cy="2409131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2260214" cy="32866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16" y="2780928"/>
            <a:ext cx="2897459" cy="39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2016224" cy="864096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0" y="548680"/>
            <a:ext cx="4680520" cy="6120680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Анималистика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лат.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animal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животное), анималистический жанр - жанр изобразительного искусства, в котором основным предметом изображения являются животные.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9551" y="1352173"/>
            <a:ext cx="1440161" cy="99670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2448272" cy="247108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4" y="4437112"/>
            <a:ext cx="20478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2" y="1645905"/>
            <a:ext cx="2603357" cy="34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6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Парсуна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(искаженное лат.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persona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личность, особа) - первоначально синоним современного понятия портрет вне зависимости от стиля, техники изображения, места и времени написания. Понятие парсуна в значении произведения переходного периода от иконописи к светской портретной живописи предложено И.М. Снегирёвым в 1854 году.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3645625" cy="49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3566242"/>
            <a:ext cx="4752528" cy="3247134"/>
          </a:xfrm>
        </p:spPr>
        <p:txBody>
          <a:bodyPr>
            <a:normAutofit lnSpcReduction="10000"/>
          </a:bodyPr>
          <a:lstStyle/>
          <a:p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Пастораль 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pastorale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пастушеский, сельский) - жанр поэтизирующий мирную и простую сельскую жизнь.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1560" y="1435101"/>
            <a:ext cx="2853953" cy="134582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8"/>
            <a:ext cx="3989078" cy="517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2" y="260648"/>
            <a:ext cx="4265656" cy="316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9992" y="548680"/>
            <a:ext cx="4186808" cy="5577483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Пейзаж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paysage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страна, местность) - жанр изобразительного искусства, в котором основным предметом изображения является природа.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43608" y="1435101"/>
            <a:ext cx="2421905" cy="112980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6" y="68148"/>
            <a:ext cx="3996984" cy="30008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0928"/>
            <a:ext cx="2769459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55976" y="332656"/>
            <a:ext cx="4330824" cy="5793507"/>
          </a:xfrm>
        </p:spPr>
        <p:txBody>
          <a:bodyPr>
            <a:normAutofit fontScale="92500"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Портрет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фр. слова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portrait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) - это художественное изображение человека с передачей его внутреннего мира. Делится на индивидуальный, групповой, парадный, автопортрет.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55576" y="1435101"/>
            <a:ext cx="2709937" cy="235394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3539750" cy="393305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67" y="3395472"/>
            <a:ext cx="2736304" cy="343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4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1196752"/>
            <a:ext cx="2602631" cy="15841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Религиозный жанр, религиозная живопись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жанр изобразительного искусства, основными сюжетами которого являются эпизоды из Библии и Евангелия.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2890664" cy="365008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3456384" cy="46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0" y="404664"/>
            <a:ext cx="4114800" cy="5721499"/>
          </a:xfrm>
        </p:spPr>
        <p:txBody>
          <a:bodyPr>
            <a:normAutofit fontScale="85000"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Сюжетно-тематическая картина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смешивание традиционных жанров живописи (бытового, исторического, батального, композиционного портрета, пейзажа и др.), возникшее в советском искусствознании и в художественной практике 1930-х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гг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2656"/>
            <a:ext cx="4436748" cy="2382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4419580" cy="31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2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692696"/>
            <a:ext cx="2170583" cy="158417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3928" y="273051"/>
            <a:ext cx="4762872" cy="3011934"/>
          </a:xfrm>
        </p:spPr>
        <p:txBody>
          <a:bodyPr>
            <a:normAutofit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Хуа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 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Няо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(в переводе с кит. птицы и цветы) - жанр китайской живописи, изображающий птицы и цветы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779912" y="4221088"/>
            <a:ext cx="1080120" cy="190507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12976"/>
            <a:ext cx="5076000" cy="34048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318386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3968" y="273051"/>
            <a:ext cx="4402832" cy="3011934"/>
          </a:xfrm>
        </p:spPr>
        <p:txBody>
          <a:bodyPr>
            <a:normAutofit fontScale="925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Шань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 </a:t>
            </a:r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шуй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(в переводе с кит. горы и вода) - жанр китайской живописи, изображающий горы и водопады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584" y="1435101"/>
            <a:ext cx="2637929" cy="307402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451121"/>
            <a:ext cx="4608512" cy="3098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4" y="255224"/>
            <a:ext cx="3146592" cy="48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1340768"/>
            <a:ext cx="2376264" cy="23834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573016"/>
            <a:ext cx="8352928" cy="3168352"/>
          </a:xfrm>
        </p:spPr>
        <p:txBody>
          <a:bodyPr>
            <a:normAutofit fontScale="70000" lnSpcReduction="2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Аллегорический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(от греч.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allegoria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иносказание) - жанр изобразительного искусства, в котором в художественное произведение закладывается скрытый и тайный смысл. В этом жанре трудно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изобразимые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идеи (например добро, сила, власть, справедливость, любовь и т.д.) показываются иносказательно через изображения живых существ, животных или человеческих фигур с атрибутами, за которыми исторически закрепился символический, легко читаемый смысл. Аллегорический жанр наиболее характерен для искусства Возрождения, маньеризма, барокко, классицизма.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71800" y="1412777"/>
            <a:ext cx="1440159" cy="64807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6632"/>
            <a:ext cx="458499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980728"/>
            <a:ext cx="2890664" cy="45437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2" y="332657"/>
            <a:ext cx="4546848" cy="4032447"/>
          </a:xfrm>
        </p:spPr>
        <p:txBody>
          <a:bodyPr>
            <a:normAutofit fontScale="77500" lnSpcReduction="20000"/>
          </a:bodyPr>
          <a:lstStyle/>
          <a:p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</a:t>
            </a:r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Батальный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(произошло от фр.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bataille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- битва) - жанр изобразительного искусства, в котором изображаются темы войны: сражения, военные походы, воспевающий воинские доблести, ярость сражения, торжество победы.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0297" y="1435101"/>
            <a:ext cx="2737568" cy="91377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24953"/>
            <a:ext cx="4824536" cy="282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3810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7" y="2840232"/>
            <a:ext cx="3092446" cy="380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6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1412776"/>
            <a:ext cx="2530623" cy="11521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9992" y="188641"/>
            <a:ext cx="4186808" cy="4104455"/>
          </a:xfrm>
        </p:spPr>
        <p:txBody>
          <a:bodyPr>
            <a:normAutofit lnSpcReduction="1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Былинный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жанр изобразительного искусства, в котором изображаются сцены из былин и народного фольклора.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556793"/>
            <a:ext cx="1738535" cy="20882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534"/>
            <a:ext cx="2880320" cy="3884249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803" y="3284984"/>
            <a:ext cx="2539271" cy="34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365104"/>
            <a:ext cx="3059270" cy="229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268760"/>
            <a:ext cx="2664295" cy="792088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4077072"/>
            <a:ext cx="8568952" cy="2664296"/>
          </a:xfrm>
        </p:spPr>
        <p:txBody>
          <a:bodyPr/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Бытовой жанр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(жанровая живопись) - жанр изобразительного искусства, в котором изображаются обыденные сцены из повседневной жизни человека без прикрас.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55576" y="1484784"/>
            <a:ext cx="2808311" cy="144016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4952"/>
            <a:ext cx="4182142" cy="338208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64" y="334952"/>
            <a:ext cx="3823544" cy="323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7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5936" y="332656"/>
            <a:ext cx="4690864" cy="5793507"/>
          </a:xfrm>
        </p:spPr>
        <p:txBody>
          <a:bodyPr>
            <a:normAutofit fontScale="70000" lnSpcReduction="20000"/>
          </a:bodyPr>
          <a:lstStyle/>
          <a:p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Ванитас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(от лат.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vanitas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букв. - «суета, тщеславие») - жанр живописи эпохи барокко, аллегорический натюрморт, композиционным центром которого традиционно является человеческий череп. Подобные картины, ранняя стадия развития натюрморта, предназначались для напоминания о быстротечности жизни, тщетности удовольствий и неизбежности смерти. Наибольшее распространение получил во Фландрии и Нидерландах в XVI и XVII веках, отдельные примеры жанра встречаются во Франции и Испании.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6672"/>
            <a:ext cx="3767160" cy="252033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" y="3212976"/>
            <a:ext cx="3495216" cy="326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5936" y="332656"/>
            <a:ext cx="4690864" cy="5793507"/>
          </a:xfrm>
        </p:spPr>
        <p:txBody>
          <a:bodyPr>
            <a:normAutofit fontScale="77500" lnSpcReduction="20000"/>
          </a:bodyPr>
          <a:lstStyle/>
          <a:p>
            <a:r>
              <a:rPr lang="ru-RU" b="1" i="0" dirty="0" err="1" smtClean="0">
                <a:solidFill>
                  <a:srgbClr val="6B6B6B"/>
                </a:solidFill>
                <a:effectLst/>
                <a:latin typeface="Arial"/>
              </a:rPr>
              <a:t>Ведута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- жанр Венецианской живописи 18 века, в котором изображается городской пейзаж в виде панорамы, с соблюдением масштаба и пропорций. Великий представитель этого стиля в живописи - венецианский художник </a:t>
            </a:r>
            <a:r>
              <a:rPr lang="ru-RU" b="0" i="0" u="none" strike="noStrike" dirty="0" err="1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Каналетто</a:t>
            </a:r>
            <a:r>
              <a:rPr lang="ru-RU" b="0" i="0" u="none" strike="noStrike" dirty="0" smtClean="0">
                <a:solidFill>
                  <a:srgbClr val="6B6B6B"/>
                </a:solidFill>
                <a:effectLst/>
                <a:latin typeface="Arial"/>
                <a:hlinkClick r:id="rId2"/>
              </a:rPr>
              <a:t> 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(1697-1768). В России родоначальником архитектурной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ведуты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 были живописцы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Ф.Я.Алексеев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М.Н.Воробьёв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, </a:t>
            </a:r>
            <a:r>
              <a:rPr lang="ru-RU" b="0" i="0" dirty="0" err="1" smtClean="0">
                <a:solidFill>
                  <a:srgbClr val="6B6B6B"/>
                </a:solidFill>
                <a:effectLst/>
                <a:latin typeface="Arial"/>
              </a:rPr>
              <a:t>С.Ф.Щедрин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3736791" cy="293769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2" y="3717032"/>
            <a:ext cx="3979001" cy="282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2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692696"/>
            <a:ext cx="1882552" cy="74240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7864" y="404665"/>
            <a:ext cx="5338936" cy="2880319"/>
          </a:xfrm>
        </p:spPr>
        <p:txBody>
          <a:bodyPr>
            <a:normAutofit fontScale="85000" lnSpcReduction="20000"/>
          </a:bodyPr>
          <a:lstStyle/>
          <a:p>
            <a:r>
              <a:rPr lang="ru-RU" b="1" i="0" dirty="0" smtClean="0">
                <a:solidFill>
                  <a:srgbClr val="6B6B6B"/>
                </a:solidFill>
                <a:effectLst/>
                <a:latin typeface="Arial"/>
              </a:rPr>
              <a:t>Городской пейзаж</a:t>
            </a:r>
            <a:r>
              <a:rPr lang="ru-RU" b="0" i="0" dirty="0" smtClean="0">
                <a:solidFill>
                  <a:srgbClr val="6B6B6B"/>
                </a:solidFill>
                <a:effectLst/>
                <a:latin typeface="Arial"/>
              </a:rPr>
              <a:t> (архитектурный пейзаж) - жанр изобразительного искусства, в котором основным предметом изображения являются городские улицы, здания.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779912" y="4509120"/>
            <a:ext cx="1800199" cy="187220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14820"/>
            <a:ext cx="4968552" cy="32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76672"/>
            <a:ext cx="3016415" cy="478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35</Words>
  <Application>Microsoft Office PowerPoint</Application>
  <PresentationFormat>Экран (4:3)</PresentationFormat>
  <Paragraphs>28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Arial</vt:lpstr>
      <vt:lpstr>Calibri</vt:lpstr>
      <vt:lpstr>Тема Office</vt:lpstr>
      <vt:lpstr>Жанры живописи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Жанры живописи </dc:title>
  <dc:creator>Admin</dc:creator>
  <cp:lastModifiedBy>Admin</cp:lastModifiedBy>
  <cp:revision>16</cp:revision>
  <dcterms:created xsi:type="dcterms:W3CDTF">2013-09-04T12:26:13Z</dcterms:created>
  <dcterms:modified xsi:type="dcterms:W3CDTF">2020-09-20T13:32:24Z</dcterms:modified>
</cp:coreProperties>
</file>